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8" r:id="rId5"/>
    <p:sldId id="259" r:id="rId6"/>
    <p:sldId id="265" r:id="rId7"/>
    <p:sldId id="261" r:id="rId8"/>
    <p:sldId id="262" r:id="rId9"/>
    <p:sldId id="264" r:id="rId10"/>
    <p:sldId id="266" r:id="rId11"/>
    <p:sldId id="267" r:id="rId12"/>
    <p:sldId id="263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E16EB3-3A8E-407D-897C-FE5A642DEF5A}" type="datetimeFigureOut">
              <a:rPr lang="nl-NL" smtClean="0"/>
              <a:t>26-8-2015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DDDCDB-6E87-4172-8222-848D8740281D}" type="slidenum">
              <a:rPr lang="nl-NL" smtClean="0"/>
              <a:t>‹nr.›</a:t>
            </a:fld>
            <a:endParaRPr lang="nl-NL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6EB3-3A8E-407D-897C-FE5A642DEF5A}" type="datetimeFigureOut">
              <a:rPr lang="nl-NL" smtClean="0"/>
              <a:t>26-8-2015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DDCDB-6E87-4172-8222-848D8740281D}" type="slidenum">
              <a:rPr lang="nl-NL" smtClean="0"/>
              <a:t>‹nr.›</a:t>
            </a:fld>
            <a:endParaRPr lang="nl-NL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6EB3-3A8E-407D-897C-FE5A642DEF5A}" type="datetimeFigureOut">
              <a:rPr lang="nl-NL" smtClean="0"/>
              <a:t>26-8-2015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DDCDB-6E87-4172-8222-848D8740281D}" type="slidenum">
              <a:rPr lang="nl-NL" smtClean="0"/>
              <a:t>‹nr.›</a:t>
            </a:fld>
            <a:endParaRPr lang="nl-NL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6EB3-3A8E-407D-897C-FE5A642DEF5A}" type="datetimeFigureOut">
              <a:rPr lang="nl-NL" smtClean="0"/>
              <a:t>26-8-2015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DDCDB-6E87-4172-8222-848D8740281D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6EB3-3A8E-407D-897C-FE5A642DEF5A}" type="datetimeFigureOut">
              <a:rPr lang="nl-NL" smtClean="0"/>
              <a:t>26-8-2015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DDCDB-6E87-4172-8222-848D8740281D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6EB3-3A8E-407D-897C-FE5A642DEF5A}" type="datetimeFigureOut">
              <a:rPr lang="nl-NL" smtClean="0"/>
              <a:t>26-8-2015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DDCDB-6E87-4172-8222-848D8740281D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6EB3-3A8E-407D-897C-FE5A642DEF5A}" type="datetimeFigureOut">
              <a:rPr lang="nl-NL" smtClean="0"/>
              <a:t>26-8-2015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DDCDB-6E87-4172-8222-848D8740281D}" type="slidenum">
              <a:rPr lang="nl-NL" smtClean="0"/>
              <a:t>‹nr.›</a:t>
            </a:fld>
            <a:endParaRPr lang="nl-NL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6EB3-3A8E-407D-897C-FE5A642DEF5A}" type="datetimeFigureOut">
              <a:rPr lang="nl-NL" smtClean="0"/>
              <a:t>26-8-2015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DDCDB-6E87-4172-8222-848D8740281D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6EB3-3A8E-407D-897C-FE5A642DEF5A}" type="datetimeFigureOut">
              <a:rPr lang="nl-NL" smtClean="0"/>
              <a:t>26-8-2015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DDCDB-6E87-4172-8222-848D8740281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6EB3-3A8E-407D-897C-FE5A642DEF5A}" type="datetimeFigureOut">
              <a:rPr lang="nl-NL" smtClean="0"/>
              <a:t>26-8-2015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DDCDB-6E87-4172-8222-848D8740281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16EB3-3A8E-407D-897C-FE5A642DEF5A}" type="datetimeFigureOut">
              <a:rPr lang="nl-NL" smtClean="0"/>
              <a:t>26-8-2015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DDCDB-6E87-4172-8222-848D8740281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DE16EB3-3A8E-407D-897C-FE5A642DEF5A}" type="datetimeFigureOut">
              <a:rPr lang="nl-NL" smtClean="0"/>
              <a:t>26-8-2015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4DDDCDB-6E87-4172-8222-848D8740281D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nl/url?sa=i&amp;source=imgres&amp;cd=&amp;cad=rja&amp;uact=8&amp;ved=0CAgQjRwwAA&amp;url=http://omroeptilburg.nl/jurgen-streppel-twee-jaar-langer-bij-willem-ii-2/&amp;ei=nx-IVaDOFourswG-lIGICA&amp;psig=AFQjCNFEnDtCgu-i5wBPlyH1zbgODJ2iJg&amp;ust=143507075145354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nl/url?sa=i&amp;rct=j&amp;q=&amp;esrc=s&amp;source=images&amp;cd=&amp;cad=rja&amp;uact=8&amp;ved=0CAcQjRw&amp;url=http://seriousrequest.3fm.nl/nieuws/detail/5348304/coca-cola-zamelt-statiegeld-in-voor-sr-help-mee&amp;ei=wBeIVaX3IoLC7gal8IHIBg&amp;bvm=bv.96339352,d.bGg&amp;psig=AFQjCNFw8FmxtyBZiS-23ZaywWh2brW6DA&amp;ust=143506873020918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23728" y="692696"/>
            <a:ext cx="5545603" cy="1702160"/>
          </a:xfrm>
        </p:spPr>
        <p:txBody>
          <a:bodyPr/>
          <a:lstStyle/>
          <a:p>
            <a:r>
              <a:rPr lang="nl-NL" dirty="0" err="1" smtClean="0"/>
              <a:t>Milheezer</a:t>
            </a:r>
            <a:r>
              <a:rPr lang="nl-NL" dirty="0" smtClean="0"/>
              <a:t> Boys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Aftrap jubileumseizoen </a:t>
            </a:r>
          </a:p>
          <a:p>
            <a:r>
              <a:rPr lang="nl-NL" dirty="0" smtClean="0"/>
              <a:t>75 jaar </a:t>
            </a:r>
            <a:r>
              <a:rPr lang="nl-NL" dirty="0" err="1" smtClean="0"/>
              <a:t>Milheezer</a:t>
            </a:r>
            <a:r>
              <a:rPr lang="nl-NL" dirty="0" smtClean="0"/>
              <a:t> Boys</a:t>
            </a:r>
          </a:p>
          <a:p>
            <a:endParaRPr lang="nl-NL" dirty="0"/>
          </a:p>
          <a:p>
            <a:r>
              <a:rPr lang="nl-NL" dirty="0" smtClean="0"/>
              <a:t>3-9-2015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2773363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886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Coördinatie geldbeheer gaat via de leiders/coaches van elk team</a:t>
            </a:r>
          </a:p>
          <a:p>
            <a:r>
              <a:rPr lang="nl-NL" dirty="0" smtClean="0"/>
              <a:t>Leiders/coaches leveren het geld in bij </a:t>
            </a:r>
            <a:r>
              <a:rPr lang="nl-NL" b="1" i="1" dirty="0" smtClean="0">
                <a:solidFill>
                  <a:schemeClr val="tx1"/>
                </a:solidFill>
              </a:rPr>
              <a:t>Gerrie Nooijen (JC</a:t>
            </a:r>
            <a:r>
              <a:rPr lang="nl-NL" b="1" i="1" dirty="0">
                <a:solidFill>
                  <a:schemeClr val="tx1"/>
                </a:solidFill>
              </a:rPr>
              <a:t>)</a:t>
            </a:r>
          </a:p>
          <a:p>
            <a:r>
              <a:rPr lang="nl-NL" dirty="0" smtClean="0"/>
              <a:t>Gelieve inkomsten met regelmaat in te leveren</a:t>
            </a:r>
          </a:p>
          <a:p>
            <a:r>
              <a:rPr lang="nl-NL" dirty="0" smtClean="0"/>
              <a:t>Periodieke update </a:t>
            </a:r>
            <a:r>
              <a:rPr lang="nl-NL" dirty="0"/>
              <a:t>geldmeter in kantine en op de </a:t>
            </a:r>
            <a:r>
              <a:rPr lang="nl-NL" dirty="0" smtClean="0"/>
              <a:t>website</a:t>
            </a:r>
          </a:p>
          <a:p>
            <a:r>
              <a:rPr lang="nl-NL" dirty="0"/>
              <a:t>Voor de details: zie </a:t>
            </a:r>
            <a:r>
              <a:rPr lang="nl-NL" dirty="0" smtClean="0"/>
              <a:t>hand-out leiders</a:t>
            </a:r>
            <a:endParaRPr lang="nl-NL" dirty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Verwerking inkomsten</a:t>
            </a:r>
            <a:endParaRPr lang="nl-NL" dirty="0"/>
          </a:p>
        </p:txBody>
      </p:sp>
      <p:pic>
        <p:nvPicPr>
          <p:cNvPr id="4" name="Picture 2" descr="\\jvbad01\pers_home$\m.louwers\Decaan\Prive\jubileum\Logo M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288"/>
            <a:ext cx="277177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56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</a:t>
            </a:r>
            <a:endParaRPr lang="nl-NL" dirty="0"/>
          </a:p>
        </p:txBody>
      </p:sp>
      <p:pic>
        <p:nvPicPr>
          <p:cNvPr id="4" name="Picture 2" descr="\\jvbad01\pers_home$\m.louwers\Decaan\Prive\jubileum\Logo M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288"/>
            <a:ext cx="277177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783" y="2717612"/>
            <a:ext cx="3303676" cy="330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03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Jurgen </a:t>
            </a:r>
            <a:r>
              <a:rPr lang="nl-NL" dirty="0" err="1" smtClean="0"/>
              <a:t>Streppel</a:t>
            </a:r>
            <a:endParaRPr lang="nl-NL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Gastspreker</a:t>
            </a:r>
            <a:endParaRPr lang="nl-NL" dirty="0"/>
          </a:p>
        </p:txBody>
      </p:sp>
      <p:pic>
        <p:nvPicPr>
          <p:cNvPr id="2050" name="Picture 2" descr="http://omroeptilburg.nl/wp-content/uploads/2015/01/Streppe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65565"/>
            <a:ext cx="2492499" cy="324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jvbad01\pers_home$\m.louwers\Decaan\Prive\jubileum\Logo M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288"/>
            <a:ext cx="277177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77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nl-NL" dirty="0" smtClean="0"/>
          </a:p>
          <a:p>
            <a:r>
              <a:rPr lang="nl-NL" dirty="0" smtClean="0"/>
              <a:t>Voorstellen jubileumcommissie </a:t>
            </a:r>
          </a:p>
          <a:p>
            <a:r>
              <a:rPr lang="nl-NL" dirty="0" smtClean="0"/>
              <a:t>Jubileumweekend 4 t/m 7 mei 2016 </a:t>
            </a:r>
          </a:p>
          <a:p>
            <a:r>
              <a:rPr lang="nl-NL" dirty="0" smtClean="0"/>
              <a:t>Doelstelling</a:t>
            </a:r>
          </a:p>
          <a:p>
            <a:r>
              <a:rPr lang="nl-NL" dirty="0" smtClean="0"/>
              <a:t>Interne competitie</a:t>
            </a:r>
          </a:p>
          <a:p>
            <a:r>
              <a:rPr lang="nl-NL" dirty="0" smtClean="0"/>
              <a:t>Spreker</a:t>
            </a:r>
          </a:p>
          <a:p>
            <a:pPr marL="68580" indent="0">
              <a:buNone/>
            </a:pP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Programma		</a:t>
            </a:r>
            <a:endParaRPr lang="nl-NL" dirty="0"/>
          </a:p>
        </p:txBody>
      </p:sp>
      <p:pic>
        <p:nvPicPr>
          <p:cNvPr id="4" name="Picture 2" descr="https://scontent.xx.fbcdn.net/hphotos-xap1/v/t1.0-9/10451751_794919907263533_8773439718343338835_n.jpg?oh=8b33db3cf9e56b58b9602ec518549e69&amp;oe=56354B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257" y="3936479"/>
            <a:ext cx="4414743" cy="292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jvbad01\pers_home$\m.louwers\Decaan\Prive\jubileum\Logo M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288"/>
            <a:ext cx="277177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79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John van den </a:t>
            </a:r>
            <a:r>
              <a:rPr lang="nl-NL" dirty="0" err="1" smtClean="0"/>
              <a:t>Boomen</a:t>
            </a:r>
            <a:endParaRPr lang="nl-NL" dirty="0" smtClean="0"/>
          </a:p>
          <a:p>
            <a:r>
              <a:rPr lang="nl-NL" dirty="0" err="1"/>
              <a:t>Fettje</a:t>
            </a:r>
            <a:r>
              <a:rPr lang="nl-NL" dirty="0"/>
              <a:t> </a:t>
            </a:r>
            <a:r>
              <a:rPr lang="nl-NL" dirty="0" err="1" smtClean="0"/>
              <a:t>Suijs</a:t>
            </a:r>
            <a:endParaRPr lang="nl-NL" dirty="0" smtClean="0"/>
          </a:p>
          <a:p>
            <a:r>
              <a:rPr lang="nl-NL" dirty="0" smtClean="0"/>
              <a:t>Krijn Kuijpers</a:t>
            </a:r>
          </a:p>
          <a:p>
            <a:r>
              <a:rPr lang="nl-NL" dirty="0" smtClean="0"/>
              <a:t>Jeroen van den Heuvel</a:t>
            </a:r>
          </a:p>
          <a:p>
            <a:r>
              <a:rPr lang="nl-NL" dirty="0" smtClean="0"/>
              <a:t>Theo van de </a:t>
            </a:r>
            <a:r>
              <a:rPr lang="nl-NL" dirty="0" err="1" smtClean="0"/>
              <a:t>Vrande</a:t>
            </a:r>
            <a:endParaRPr lang="nl-NL" dirty="0" smtClean="0"/>
          </a:p>
          <a:p>
            <a:r>
              <a:rPr lang="nl-NL" dirty="0" smtClean="0"/>
              <a:t>Gerrie Nooijen</a:t>
            </a:r>
          </a:p>
          <a:p>
            <a:r>
              <a:rPr lang="nl-NL" dirty="0" smtClean="0"/>
              <a:t>Mart Louwers</a:t>
            </a:r>
            <a:endParaRPr lang="nl-NL" sz="12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Jubileumcommissie</a:t>
            </a:r>
            <a:endParaRPr lang="nl-NL" dirty="0"/>
          </a:p>
        </p:txBody>
      </p:sp>
      <p:pic>
        <p:nvPicPr>
          <p:cNvPr id="5" name="Picture 2" descr="\\jvbad01\pers_home$\m.louwers\Decaan\Prive\jubileum\Logo M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288"/>
            <a:ext cx="277177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25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Oprichting </a:t>
            </a:r>
            <a:r>
              <a:rPr lang="nl-NL" dirty="0" err="1" smtClean="0"/>
              <a:t>Milheezer</a:t>
            </a:r>
            <a:r>
              <a:rPr lang="nl-NL" dirty="0" smtClean="0"/>
              <a:t> Boys 7 juni 1941 </a:t>
            </a:r>
          </a:p>
          <a:p>
            <a:r>
              <a:rPr lang="nl-NL" dirty="0" smtClean="0"/>
              <a:t>Woensdag 4 t/m zaterdag 7 mei 2016</a:t>
            </a:r>
            <a:br>
              <a:rPr lang="nl-NL" dirty="0" smtClean="0"/>
            </a:br>
            <a:r>
              <a:rPr lang="nl-NL" dirty="0" smtClean="0"/>
              <a:t>(hemelvaartweekend) met o.a.: </a:t>
            </a:r>
          </a:p>
          <a:p>
            <a:pPr lvl="1"/>
            <a:r>
              <a:rPr lang="nl-NL" dirty="0" smtClean="0"/>
              <a:t>Openingswedstrijd </a:t>
            </a:r>
          </a:p>
          <a:p>
            <a:pPr lvl="1"/>
            <a:r>
              <a:rPr lang="nl-NL" dirty="0" smtClean="0"/>
              <a:t>Presentatie jubileumboek</a:t>
            </a:r>
          </a:p>
          <a:p>
            <a:pPr lvl="1"/>
            <a:r>
              <a:rPr lang="nl-NL" dirty="0" smtClean="0"/>
              <a:t>Kamperen junioren</a:t>
            </a:r>
          </a:p>
          <a:p>
            <a:pPr lvl="1"/>
            <a:r>
              <a:rPr lang="nl-NL" dirty="0" smtClean="0"/>
              <a:t>Sportdag </a:t>
            </a:r>
            <a:r>
              <a:rPr lang="nl-NL" dirty="0" smtClean="0"/>
              <a:t>leden </a:t>
            </a:r>
            <a:r>
              <a:rPr lang="nl-NL" dirty="0" err="1" smtClean="0"/>
              <a:t>Milheezer</a:t>
            </a:r>
            <a:r>
              <a:rPr lang="nl-NL" dirty="0" smtClean="0"/>
              <a:t> Boys</a:t>
            </a:r>
            <a:endParaRPr lang="nl-NL" dirty="0" smtClean="0"/>
          </a:p>
          <a:p>
            <a:pPr lvl="1"/>
            <a:r>
              <a:rPr lang="nl-NL" dirty="0" smtClean="0"/>
              <a:t>Receptie &amp; reünie </a:t>
            </a:r>
          </a:p>
          <a:p>
            <a:pPr lvl="1"/>
            <a:r>
              <a:rPr lang="nl-NL" dirty="0" smtClean="0"/>
              <a:t>Feestavond</a:t>
            </a:r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Jubileumweekend</a:t>
            </a:r>
            <a:endParaRPr lang="nl-NL" dirty="0"/>
          </a:p>
        </p:txBody>
      </p:sp>
      <p:pic>
        <p:nvPicPr>
          <p:cNvPr id="5" name="Picture 2" descr="\\jvbad01\pers_home$\m.louwers\Decaan\Prive\jubileum\Logo M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288"/>
            <a:ext cx="277177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59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Realiseren </a:t>
            </a:r>
            <a:r>
              <a:rPr lang="nl-NL" dirty="0" smtClean="0"/>
              <a:t>kunstgrasveld / </a:t>
            </a:r>
            <a:r>
              <a:rPr lang="nl-NL" dirty="0" err="1" smtClean="0"/>
              <a:t>pannaveld</a:t>
            </a:r>
            <a:endParaRPr lang="nl-NL" dirty="0" smtClean="0"/>
          </a:p>
          <a:p>
            <a:r>
              <a:rPr lang="nl-NL" dirty="0" smtClean="0"/>
              <a:t>Voor wie: alle inwoners van </a:t>
            </a:r>
            <a:r>
              <a:rPr lang="nl-NL" dirty="0" err="1" smtClean="0"/>
              <a:t>Milheeze</a:t>
            </a:r>
            <a:r>
              <a:rPr lang="nl-NL" dirty="0" smtClean="0"/>
              <a:t> maar m.n. voor de leden van </a:t>
            </a:r>
            <a:r>
              <a:rPr lang="nl-NL" dirty="0" err="1" smtClean="0"/>
              <a:t>Milheezer</a:t>
            </a:r>
            <a:r>
              <a:rPr lang="nl-NL" dirty="0" smtClean="0"/>
              <a:t> Boys</a:t>
            </a:r>
          </a:p>
          <a:p>
            <a:r>
              <a:rPr lang="nl-NL" dirty="0" smtClean="0"/>
              <a:t>Locatie: gemeentegrond tussen velden en handboogvereniging</a:t>
            </a:r>
          </a:p>
          <a:p>
            <a:r>
              <a:rPr lang="nl-NL" dirty="0" smtClean="0"/>
              <a:t>Wanneer: 2016</a:t>
            </a:r>
          </a:p>
          <a:p>
            <a:r>
              <a:rPr lang="nl-NL" dirty="0" smtClean="0"/>
              <a:t>Kosten: 75.000 euro </a:t>
            </a:r>
          </a:p>
          <a:p>
            <a:r>
              <a:rPr lang="nl-NL" dirty="0" smtClean="0"/>
              <a:t>Hoe: Interne competitie </a:t>
            </a:r>
            <a:r>
              <a:rPr lang="nl-NL" dirty="0" err="1" smtClean="0"/>
              <a:t>Milheezer</a:t>
            </a:r>
            <a:r>
              <a:rPr lang="nl-NL" dirty="0" smtClean="0"/>
              <a:t> Boys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Doelstelling	</a:t>
            </a:r>
            <a:endParaRPr lang="nl-NL" dirty="0"/>
          </a:p>
        </p:txBody>
      </p:sp>
      <p:pic>
        <p:nvPicPr>
          <p:cNvPr id="5" name="Picture 2" descr="\\jvbad01\pers_home$\m.louwers\Decaan\Prive\jubileum\Logo M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288"/>
            <a:ext cx="277177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87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Sfeerimpressie</a:t>
            </a:r>
            <a:endParaRPr lang="nl-NL" dirty="0"/>
          </a:p>
        </p:txBody>
      </p:sp>
      <p:pic>
        <p:nvPicPr>
          <p:cNvPr id="6" name="Picture 2" descr="\\jvbad01\pers_home$\m.louwers\Decaan\Prive\jubileum\Logo M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288"/>
            <a:ext cx="277177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jdelijke aanduiding voor inhoud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3877815"/>
          </a:xfrm>
        </p:spPr>
        <p:txBody>
          <a:bodyPr>
            <a:normAutofit/>
          </a:bodyPr>
          <a:lstStyle/>
          <a:p>
            <a:r>
              <a:rPr lang="nl-NL" dirty="0" smtClean="0"/>
              <a:t>Introductiefilmpje</a:t>
            </a:r>
          </a:p>
          <a:p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2996952"/>
            <a:ext cx="6919261" cy="285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05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Genereren van inkomsten per team </a:t>
            </a:r>
          </a:p>
          <a:p>
            <a:r>
              <a:rPr lang="nl-NL" dirty="0" smtClean="0"/>
              <a:t>Onderlinge strijd</a:t>
            </a:r>
          </a:p>
          <a:p>
            <a:r>
              <a:rPr lang="nl-NL" dirty="0" smtClean="0"/>
              <a:t>Digitale en visuele opbrengstmeter </a:t>
            </a:r>
          </a:p>
          <a:p>
            <a:r>
              <a:rPr lang="nl-NL" dirty="0" smtClean="0"/>
              <a:t>Activiteiten ondernemen per team</a:t>
            </a:r>
          </a:p>
          <a:p>
            <a:r>
              <a:rPr lang="nl-NL" dirty="0" smtClean="0"/>
              <a:t>Eenheid</a:t>
            </a:r>
            <a:r>
              <a:rPr lang="nl-NL" dirty="0"/>
              <a:t> </a:t>
            </a:r>
            <a:r>
              <a:rPr lang="nl-NL" dirty="0" smtClean="0"/>
              <a:t>&amp; teambuilding</a:t>
            </a:r>
            <a:br>
              <a:rPr lang="nl-NL" dirty="0" smtClean="0"/>
            </a:br>
            <a:endParaRPr lang="nl-NL" dirty="0" smtClean="0"/>
          </a:p>
          <a:p>
            <a:r>
              <a:rPr lang="nl-NL" b="1" dirty="0" smtClean="0"/>
              <a:t>Samen </a:t>
            </a:r>
            <a:r>
              <a:rPr lang="nl-NL" b="1" dirty="0"/>
              <a:t>gaan voor </a:t>
            </a:r>
            <a:r>
              <a:rPr lang="nl-NL" b="1" dirty="0" smtClean="0"/>
              <a:t>één doel!!</a:t>
            </a:r>
          </a:p>
          <a:p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Interne competitie</a:t>
            </a:r>
            <a:endParaRPr lang="nl-NL" dirty="0"/>
          </a:p>
        </p:txBody>
      </p:sp>
      <p:pic>
        <p:nvPicPr>
          <p:cNvPr id="5" name="Picture 2" descr="\\jvbad01\pers_home$\m.louwers\Decaan\Prive\jubileum\Logo M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288"/>
            <a:ext cx="277177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9" t="5900" r="26201" b="2751"/>
          <a:stretch/>
        </p:blipFill>
        <p:spPr>
          <a:xfrm>
            <a:off x="7093604" y="2153178"/>
            <a:ext cx="1351148" cy="4701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15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3628925"/>
          </a:xfrm>
        </p:spPr>
        <p:txBody>
          <a:bodyPr>
            <a:normAutofit fontScale="85000" lnSpcReduction="20000"/>
          </a:bodyPr>
          <a:lstStyle/>
          <a:p>
            <a:r>
              <a:rPr lang="nl-NL" dirty="0" smtClean="0"/>
              <a:t>Ophalen van statiegeldflessen in het dorp</a:t>
            </a:r>
          </a:p>
          <a:p>
            <a:r>
              <a:rPr lang="nl-NL" dirty="0" smtClean="0"/>
              <a:t>Oude mobieltjes inleveractie</a:t>
            </a:r>
          </a:p>
          <a:p>
            <a:r>
              <a:rPr lang="nl-NL" dirty="0" smtClean="0"/>
              <a:t>Heitje voor karweitje</a:t>
            </a:r>
          </a:p>
          <a:p>
            <a:r>
              <a:rPr lang="nl-NL" dirty="0" smtClean="0"/>
              <a:t>Verkoop </a:t>
            </a:r>
            <a:r>
              <a:rPr lang="nl-NL" dirty="0" err="1" smtClean="0"/>
              <a:t>Milheezer</a:t>
            </a:r>
            <a:r>
              <a:rPr lang="nl-NL" dirty="0" smtClean="0"/>
              <a:t> Boys merchandise </a:t>
            </a:r>
          </a:p>
          <a:p>
            <a:r>
              <a:rPr lang="nl-NL" dirty="0" smtClean="0"/>
              <a:t>Verkoop clubkledinglijn </a:t>
            </a:r>
          </a:p>
          <a:p>
            <a:r>
              <a:rPr lang="nl-NL" dirty="0" smtClean="0"/>
              <a:t>Broodje </a:t>
            </a:r>
            <a:r>
              <a:rPr lang="nl-NL" dirty="0" err="1" smtClean="0"/>
              <a:t>Milheezer</a:t>
            </a:r>
            <a:r>
              <a:rPr lang="nl-NL" dirty="0" smtClean="0"/>
              <a:t>-bal</a:t>
            </a:r>
          </a:p>
          <a:p>
            <a:r>
              <a:rPr lang="nl-NL" dirty="0" smtClean="0"/>
              <a:t>Auto’s wassen</a:t>
            </a:r>
          </a:p>
          <a:p>
            <a:r>
              <a:rPr lang="nl-NL" dirty="0" smtClean="0"/>
              <a:t>Jaarmarkt </a:t>
            </a:r>
            <a:r>
              <a:rPr lang="nl-NL" dirty="0" err="1" smtClean="0"/>
              <a:t>Milheeze</a:t>
            </a:r>
            <a:r>
              <a:rPr lang="nl-NL" dirty="0" smtClean="0"/>
              <a:t> </a:t>
            </a:r>
            <a:endParaRPr lang="nl-NL" dirty="0"/>
          </a:p>
          <a:p>
            <a:r>
              <a:rPr lang="nl-NL" dirty="0" smtClean="0"/>
              <a:t>Oliebollencross </a:t>
            </a:r>
          </a:p>
          <a:p>
            <a:r>
              <a:rPr lang="nl-NL" dirty="0" smtClean="0"/>
              <a:t>Eigen ideeën </a:t>
            </a:r>
          </a:p>
          <a:p>
            <a:r>
              <a:rPr lang="nl-NL" dirty="0" smtClean="0"/>
              <a:t>….</a:t>
            </a:r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Ideeën</a:t>
            </a:r>
            <a:endParaRPr lang="nl-NL" dirty="0"/>
          </a:p>
        </p:txBody>
      </p:sp>
      <p:pic>
        <p:nvPicPr>
          <p:cNvPr id="3076" name="Picture 4" descr="http://seriousrequest.3fm.nl/data/thumb/abc_media_image/5115000/5115699/w200.c327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959" y="404664"/>
            <a:ext cx="2499241" cy="249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content.xx.fbcdn.net/hphotos-xaf1/v/t1.0-9/391396_332861613469367_124048869_n.jpg?oh=7f16947ebec03898453143bbf8a2bdc7&amp;oe=55EFD2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3010680"/>
            <a:ext cx="2821215" cy="376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jvbad01\pers_home$\m.louwers\Decaan\Prive\jubileum\Logo M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288"/>
            <a:ext cx="277177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03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6" cy="3772941"/>
          </a:xfrm>
        </p:spPr>
        <p:txBody>
          <a:bodyPr>
            <a:normAutofit fontScale="92500" lnSpcReduction="20000"/>
          </a:bodyPr>
          <a:lstStyle/>
          <a:p>
            <a:r>
              <a:rPr lang="nl-NL" dirty="0" smtClean="0"/>
              <a:t>Teams initiëren zelf acties</a:t>
            </a:r>
          </a:p>
          <a:p>
            <a:r>
              <a:rPr lang="nl-NL" dirty="0" smtClean="0"/>
              <a:t>Acties worden ter goedkeuring en coördinatie </a:t>
            </a:r>
            <a:r>
              <a:rPr lang="nl-NL" dirty="0" smtClean="0"/>
              <a:t>door de leiders voorgelegd </a:t>
            </a:r>
            <a:r>
              <a:rPr lang="nl-NL" dirty="0" smtClean="0"/>
              <a:t>aan </a:t>
            </a:r>
            <a:r>
              <a:rPr lang="nl-NL" dirty="0" smtClean="0">
                <a:solidFill>
                  <a:schemeClr val="tx1"/>
                </a:solidFill>
              </a:rPr>
              <a:t>Gerrie, Mart of Krijn (JC)</a:t>
            </a:r>
          </a:p>
          <a:p>
            <a:r>
              <a:rPr lang="nl-NL" dirty="0"/>
              <a:t>S</a:t>
            </a:r>
            <a:r>
              <a:rPr lang="nl-NL" dirty="0" smtClean="0"/>
              <a:t>ponsoren </a:t>
            </a:r>
            <a:r>
              <a:rPr lang="nl-NL" u="sng" dirty="0" smtClean="0"/>
              <a:t>niet</a:t>
            </a:r>
            <a:r>
              <a:rPr lang="nl-NL" dirty="0" smtClean="0"/>
              <a:t> benaderen</a:t>
            </a:r>
          </a:p>
          <a:p>
            <a:r>
              <a:rPr lang="nl-NL" dirty="0" smtClean="0"/>
              <a:t>Looptijd: 3-9-2015 t/m 22-4-2016</a:t>
            </a:r>
          </a:p>
          <a:p>
            <a:r>
              <a:rPr lang="nl-NL" dirty="0" smtClean="0"/>
              <a:t>Prijs voor winnaar junioren en senioren</a:t>
            </a:r>
          </a:p>
          <a:p>
            <a:r>
              <a:rPr lang="nl-NL" dirty="0" smtClean="0"/>
              <a:t>Voor de details: </a:t>
            </a:r>
            <a:endParaRPr lang="nl-NL" dirty="0" smtClean="0"/>
          </a:p>
          <a:p>
            <a:pPr lvl="1"/>
            <a:r>
              <a:rPr lang="nl-NL" dirty="0" smtClean="0"/>
              <a:t>Zie brochure algemeen</a:t>
            </a:r>
          </a:p>
          <a:p>
            <a:pPr lvl="1"/>
            <a:r>
              <a:rPr lang="nl-NL" dirty="0" smtClean="0"/>
              <a:t>Hand-out details voor alle leiders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Iedereen heel veel succes en ben creatief! 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Werkwijze</a:t>
            </a:r>
            <a:endParaRPr lang="nl-NL" dirty="0"/>
          </a:p>
        </p:txBody>
      </p:sp>
      <p:pic>
        <p:nvPicPr>
          <p:cNvPr id="4" name="Picture 2" descr="\\jvbad01\pers_home$\m.louwers\Decaan\Prive\jubileum\Logo M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21288"/>
            <a:ext cx="277177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34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305</TotalTime>
  <Words>257</Words>
  <Application>Microsoft Office PowerPoint</Application>
  <PresentationFormat>Diavoorstelling (4:3)</PresentationFormat>
  <Paragraphs>83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Book Antiqua</vt:lpstr>
      <vt:lpstr>Wingdings</vt:lpstr>
      <vt:lpstr>Hardcover</vt:lpstr>
      <vt:lpstr>Milheezer Boys</vt:lpstr>
      <vt:lpstr>Programma  </vt:lpstr>
      <vt:lpstr>Jubileumcommissie</vt:lpstr>
      <vt:lpstr>Jubileumweekend</vt:lpstr>
      <vt:lpstr>Doelstelling </vt:lpstr>
      <vt:lpstr>Sfeerimpressie</vt:lpstr>
      <vt:lpstr>Interne competitie</vt:lpstr>
      <vt:lpstr>Ideeën</vt:lpstr>
      <vt:lpstr>Werkwijze</vt:lpstr>
      <vt:lpstr>Verwerking inkomsten</vt:lpstr>
      <vt:lpstr>Vragen</vt:lpstr>
      <vt:lpstr>Gastspreker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Louwers M.J.J.</dc:creator>
  <cp:lastModifiedBy>John van den Boomen</cp:lastModifiedBy>
  <cp:revision>33</cp:revision>
  <dcterms:created xsi:type="dcterms:W3CDTF">2015-06-22T12:56:28Z</dcterms:created>
  <dcterms:modified xsi:type="dcterms:W3CDTF">2015-08-26T20:04:43Z</dcterms:modified>
</cp:coreProperties>
</file>